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df551ceb7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df551ceb7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df551ceb7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df551ceb7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df861ba5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df861ba5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df551ceb75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df551ceb75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f3aca9f98f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f3aca9f98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df551ceb75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df551ceb75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df861ba51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df861ba51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df861ba51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df861ba51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techcomkathia.github.io/linktree/" TargetMode="External"/><Relationship Id="rId5" Type="http://schemas.openxmlformats.org/officeDocument/2006/relationships/image" Target="../media/image9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5.png"/><Relationship Id="rId7" Type="http://schemas.openxmlformats.org/officeDocument/2006/relationships/image" Target="../media/image13.png"/><Relationship Id="rId8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hyperlink" Target="https://drive.google.com/drive/folders/1VUlw7-5gwSZVVBV8R8W5_08uf-Lu8PMG" TargetMode="External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6090" r="1214" t="0"/>
          <a:stretch/>
        </p:blipFill>
        <p:spPr>
          <a:xfrm>
            <a:off x="117850" y="370300"/>
            <a:ext cx="9026148" cy="47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 rotWithShape="1">
          <a:blip r:embed="rId3">
            <a:alphaModFix/>
          </a:blip>
          <a:srcRect b="0" l="0" r="0" t="19974"/>
          <a:stretch/>
        </p:blipFill>
        <p:spPr>
          <a:xfrm>
            <a:off x="-165300" y="0"/>
            <a:ext cx="96407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>
            <p:ph type="title"/>
          </p:nvPr>
        </p:nvSpPr>
        <p:spPr>
          <a:xfrm>
            <a:off x="291200" y="1835650"/>
            <a:ext cx="4045200" cy="4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encurtador para o site hospedado </a:t>
            </a:r>
            <a:endParaRPr sz="2000"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1057850" y="2125050"/>
            <a:ext cx="25119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5"/>
              <a:buFont typeface="Arial"/>
              <a:buNone/>
            </a:pPr>
            <a:r>
              <a:rPr lang="pt-BR" sz="14800">
                <a:solidFill>
                  <a:schemeClr val="dk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bit.ly/linkgit</a:t>
            </a:r>
            <a:endParaRPr sz="14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9285"/>
              <a:buFont typeface="Arial"/>
              <a:buNone/>
            </a:pPr>
            <a:r>
              <a:t/>
            </a:r>
            <a:endParaRPr sz="2800">
              <a:solidFill>
                <a:srgbClr val="2A5BD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9950" y="3012500"/>
            <a:ext cx="1387700" cy="138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0" y="488625"/>
            <a:ext cx="9144000" cy="82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00FF"/>
              </a:solidFill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91200" y="514425"/>
            <a:ext cx="8641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800">
                <a:solidFill>
                  <a:srgbClr val="2A5BD7"/>
                </a:solidFill>
                <a:highlight>
                  <a:schemeClr val="dk1"/>
                </a:highlight>
              </a:rPr>
              <a:t>https://</a:t>
            </a:r>
            <a:r>
              <a:rPr lang="pt-BR" sz="3800">
                <a:highlight>
                  <a:schemeClr val="dk1"/>
                </a:highlight>
              </a:rPr>
              <a:t>techcomkathia</a:t>
            </a:r>
            <a:r>
              <a:rPr lang="pt-BR" sz="3800">
                <a:solidFill>
                  <a:srgbClr val="38761D"/>
                </a:solidFill>
                <a:highlight>
                  <a:schemeClr val="dk1"/>
                </a:highlight>
              </a:rPr>
              <a:t>.github.io/</a:t>
            </a:r>
            <a:r>
              <a:rPr lang="pt-BR" sz="3800">
                <a:solidFill>
                  <a:srgbClr val="990000"/>
                </a:solidFill>
                <a:highlight>
                  <a:schemeClr val="dk1"/>
                </a:highlight>
              </a:rPr>
              <a:t>linktree/</a:t>
            </a:r>
            <a:endParaRPr sz="3800">
              <a:solidFill>
                <a:srgbClr val="990000"/>
              </a:solidFill>
              <a:highlight>
                <a:schemeClr val="dk1"/>
              </a:highlight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90975" y="932575"/>
            <a:ext cx="6491525" cy="4868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1304950" y="1190475"/>
            <a:ext cx="6608700" cy="3701100"/>
          </a:xfrm>
          <a:prstGeom prst="rect">
            <a:avLst/>
          </a:prstGeom>
          <a:solidFill>
            <a:srgbClr val="FFFFFF">
              <a:alpha val="618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4100" y="1343925"/>
            <a:ext cx="5851701" cy="34309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31875" y="310325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Como funcionam as aplicações web ?</a:t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b="0" l="0" r="0" t="19974"/>
          <a:stretch/>
        </p:blipFill>
        <p:spPr>
          <a:xfrm>
            <a:off x="-165300" y="0"/>
            <a:ext cx="96407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131875" y="310325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IP para domínio</a:t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2525950" y="1182850"/>
            <a:ext cx="4258200" cy="3647700"/>
          </a:xfrm>
          <a:prstGeom prst="rect">
            <a:avLst/>
          </a:prstGeom>
          <a:solidFill>
            <a:srgbClr val="FFFFFF">
              <a:alpha val="618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4">
            <a:alphaModFix/>
          </a:blip>
          <a:srcRect b="0" l="0" r="34661" t="0"/>
          <a:stretch/>
        </p:blipFill>
        <p:spPr>
          <a:xfrm>
            <a:off x="2626650" y="1249050"/>
            <a:ext cx="3731501" cy="369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/>
          <p:nvPr/>
        </p:nvSpPr>
        <p:spPr>
          <a:xfrm>
            <a:off x="504275" y="1397525"/>
            <a:ext cx="8104200" cy="2427600"/>
          </a:xfrm>
          <a:prstGeom prst="rect">
            <a:avLst/>
          </a:prstGeom>
          <a:solidFill>
            <a:srgbClr val="2D2D2D">
              <a:alpha val="61820"/>
            </a:srgbClr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0" y="312750"/>
            <a:ext cx="9144000" cy="800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Entenda como funciona uma URL</a:t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585300" y="1660450"/>
            <a:ext cx="7973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https:</a:t>
            </a:r>
            <a:r>
              <a:rPr lang="pt-BR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// </a:t>
            </a:r>
            <a:r>
              <a:rPr lang="pt-BR" sz="3000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www. </a:t>
            </a:r>
            <a:r>
              <a:rPr lang="pt-BR" sz="30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meusite.com.br </a:t>
            </a:r>
            <a:r>
              <a:rPr lang="pt-BR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/ </a:t>
            </a:r>
            <a:r>
              <a:rPr lang="pt-BR" sz="3000">
                <a:solidFill>
                  <a:srgbClr val="EA9999"/>
                </a:solidFill>
                <a:latin typeface="Lato"/>
                <a:ea typeface="Lato"/>
                <a:cs typeface="Lato"/>
                <a:sym typeface="Lato"/>
              </a:rPr>
              <a:t>produtos</a:t>
            </a:r>
            <a:endParaRPr sz="3000">
              <a:solidFill>
                <a:srgbClr val="EA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2408638" y="2820850"/>
            <a:ext cx="1944600" cy="6465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Subdomínio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309300" y="2820850"/>
            <a:ext cx="1443600" cy="646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Diretório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746275" y="2820849"/>
            <a:ext cx="1443600" cy="646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667825" y="2820850"/>
            <a:ext cx="1600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Protocolo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1148875" y="1777350"/>
            <a:ext cx="1041000" cy="429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2523600" y="1799175"/>
            <a:ext cx="1041000" cy="429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" name="Google Shape;96;p17"/>
          <p:cNvCxnSpPr>
            <a:stCxn id="94" idx="2"/>
            <a:endCxn id="93" idx="0"/>
          </p:cNvCxnSpPr>
          <p:nvPr/>
        </p:nvCxnSpPr>
        <p:spPr>
          <a:xfrm rot="5400000">
            <a:off x="1261525" y="2412900"/>
            <a:ext cx="614400" cy="201300"/>
          </a:xfrm>
          <a:prstGeom prst="curvedConnector3">
            <a:avLst>
              <a:gd fmla="val 50008" name="adj1"/>
            </a:avLst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7"/>
          <p:cNvCxnSpPr>
            <a:stCxn id="95" idx="2"/>
            <a:endCxn id="90" idx="0"/>
          </p:cNvCxnSpPr>
          <p:nvPr/>
        </p:nvCxnSpPr>
        <p:spPr>
          <a:xfrm flipH="1" rot="-5400000">
            <a:off x="2916150" y="2356125"/>
            <a:ext cx="592800" cy="336900"/>
          </a:xfrm>
          <a:prstGeom prst="curvedConnector3">
            <a:avLst>
              <a:gd fmla="val 49989" name="adj1"/>
            </a:avLst>
          </a:prstGeom>
          <a:noFill/>
          <a:ln cap="flat" cmpd="sng" w="9525">
            <a:solidFill>
              <a:srgbClr val="B6D7A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17"/>
          <p:cNvSpPr txBox="1"/>
          <p:nvPr/>
        </p:nvSpPr>
        <p:spPr>
          <a:xfrm>
            <a:off x="4571988" y="2820850"/>
            <a:ext cx="1443600" cy="6465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Domínio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3564600" y="1799175"/>
            <a:ext cx="2618400" cy="429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0" name="Google Shape;100;p17"/>
          <p:cNvCxnSpPr>
            <a:stCxn id="99" idx="2"/>
            <a:endCxn id="98" idx="0"/>
          </p:cNvCxnSpPr>
          <p:nvPr/>
        </p:nvCxnSpPr>
        <p:spPr>
          <a:xfrm flipH="1" rot="-5400000">
            <a:off x="4787400" y="2314575"/>
            <a:ext cx="592800" cy="420000"/>
          </a:xfrm>
          <a:prstGeom prst="curvedConnector3">
            <a:avLst>
              <a:gd fmla="val 49989" name="adj1"/>
            </a:avLst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17"/>
          <p:cNvSpPr/>
          <p:nvPr/>
        </p:nvSpPr>
        <p:spPr>
          <a:xfrm>
            <a:off x="6407825" y="1799175"/>
            <a:ext cx="1600500" cy="4290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" name="Google Shape;102;p17"/>
          <p:cNvCxnSpPr>
            <a:stCxn id="101" idx="2"/>
            <a:endCxn id="91" idx="0"/>
          </p:cNvCxnSpPr>
          <p:nvPr/>
        </p:nvCxnSpPr>
        <p:spPr>
          <a:xfrm rot="5400000">
            <a:off x="6823175" y="2436075"/>
            <a:ext cx="592800" cy="177000"/>
          </a:xfrm>
          <a:prstGeom prst="curvedConnector3">
            <a:avLst>
              <a:gd fmla="val 49989" name="adj1"/>
            </a:avLst>
          </a:prstGeom>
          <a:noFill/>
          <a:ln cap="flat" cmpd="sng" w="9525">
            <a:solidFill>
              <a:srgbClr val="EA999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 amt="52000"/>
          </a:blip>
          <a:srcRect b="-10410" l="0" r="0" t="7540"/>
          <a:stretch/>
        </p:blipFill>
        <p:spPr>
          <a:xfrm>
            <a:off x="25" y="0"/>
            <a:ext cx="9213901" cy="572287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/>
          <p:nvPr/>
        </p:nvSpPr>
        <p:spPr>
          <a:xfrm>
            <a:off x="73888" y="1966463"/>
            <a:ext cx="8988300" cy="462900"/>
          </a:xfrm>
          <a:prstGeom prst="rect">
            <a:avLst/>
          </a:prstGeom>
          <a:solidFill>
            <a:srgbClr val="FFFFFF">
              <a:alpha val="61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44449" y="2023025"/>
            <a:ext cx="871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28600" marR="228600" rtl="0" algn="ctr">
              <a:lnSpc>
                <a:spcPct val="115000"/>
              </a:lnSpc>
              <a:spcBef>
                <a:spcPts val="800"/>
              </a:spcBef>
              <a:spcAft>
                <a:spcPts val="2600"/>
              </a:spcAft>
              <a:buNone/>
            </a:pPr>
            <a:r>
              <a:rPr b="1" lang="pt-BR">
                <a:solidFill>
                  <a:schemeClr val="dk2"/>
                </a:solidFill>
              </a:rPr>
              <a:t>Domínios.COM      Domínios.NET       Domínios .ORG     Domínios.INFO   Domínios.TECH </a:t>
            </a:r>
            <a:endParaRPr b="1" sz="1300">
              <a:solidFill>
                <a:schemeClr val="dk2"/>
              </a:solidFill>
              <a:highlight>
                <a:srgbClr val="F7F7F7"/>
              </a:highlight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-42900" y="462925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TLD (Top-Level Domain)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8"/>
          <p:cNvSpPr/>
          <p:nvPr/>
        </p:nvSpPr>
        <p:spPr>
          <a:xfrm>
            <a:off x="112813" y="3404800"/>
            <a:ext cx="8988300" cy="462900"/>
          </a:xfrm>
          <a:prstGeom prst="rect">
            <a:avLst/>
          </a:prstGeom>
          <a:solidFill>
            <a:srgbClr val="FFFFFF">
              <a:alpha val="61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 txBox="1"/>
          <p:nvPr/>
        </p:nvSpPr>
        <p:spPr>
          <a:xfrm>
            <a:off x="112800" y="3519400"/>
            <a:ext cx="8773800" cy="2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0000" wrap="square" tIns="18000">
            <a:spAutoFit/>
          </a:bodyPr>
          <a:lstStyle/>
          <a:p>
            <a:pPr indent="0" lvl="0" marL="228600" marR="266400" rtl="0" algn="ctr">
              <a:lnSpc>
                <a:spcPct val="100000"/>
              </a:lnSpc>
              <a:spcBef>
                <a:spcPts val="800"/>
              </a:spcBef>
              <a:spcAft>
                <a:spcPts val="2600"/>
              </a:spcAft>
              <a:buNone/>
            </a:pPr>
            <a:r>
              <a:rPr b="1" lang="pt-BR">
                <a:solidFill>
                  <a:schemeClr val="dk2"/>
                </a:solidFill>
              </a:rPr>
              <a:t> Domínios .ES          Domínios.EU          Domínios.PT      Domínios.COM.BR              Domínios.TV</a:t>
            </a:r>
            <a:endParaRPr b="1" sz="1300">
              <a:solidFill>
                <a:schemeClr val="dk2"/>
              </a:solidFill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79288" y="1275800"/>
            <a:ext cx="6382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gTLD </a:t>
            </a:r>
            <a:r>
              <a:rPr lang="pt-BR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Domínio de topo genérico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8"/>
          <p:cNvSpPr txBox="1"/>
          <p:nvPr/>
        </p:nvSpPr>
        <p:spPr>
          <a:xfrm>
            <a:off x="34950" y="2910300"/>
            <a:ext cx="5940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ccTLD </a:t>
            </a:r>
            <a:r>
              <a:rPr lang="pt-BR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Domínio de topo de código de país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4563" y="149575"/>
            <a:ext cx="5791625" cy="236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/>
          <p:nvPr/>
        </p:nvSpPr>
        <p:spPr>
          <a:xfrm>
            <a:off x="3425638" y="1103800"/>
            <a:ext cx="512100" cy="900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650">
                <a:solidFill>
                  <a:srgbClr val="E2EEFF"/>
                </a:solidFill>
              </a:rPr>
              <a:t>≠</a:t>
            </a:r>
            <a:endParaRPr sz="44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21" name="Google Shape;121;p19"/>
          <p:cNvSpPr/>
          <p:nvPr/>
        </p:nvSpPr>
        <p:spPr>
          <a:xfrm>
            <a:off x="225850" y="3593975"/>
            <a:ext cx="4497300" cy="1482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 txBox="1"/>
          <p:nvPr/>
        </p:nvSpPr>
        <p:spPr>
          <a:xfrm>
            <a:off x="5370113" y="1103800"/>
            <a:ext cx="512100" cy="900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650">
                <a:solidFill>
                  <a:srgbClr val="E2EEFF"/>
                </a:solidFill>
              </a:rPr>
              <a:t>≠</a:t>
            </a:r>
            <a:endParaRPr sz="44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4">
            <a:alphaModFix/>
          </a:blip>
          <a:srcRect b="9461" l="0" r="0" t="9461"/>
          <a:stretch/>
        </p:blipFill>
        <p:spPr>
          <a:xfrm>
            <a:off x="572575" y="3669025"/>
            <a:ext cx="169545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2150" y="3669025"/>
            <a:ext cx="161925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1625" y="4441175"/>
            <a:ext cx="1657350" cy="5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22150" y="4564025"/>
            <a:ext cx="1508600" cy="30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/>
        </p:nvSpPr>
        <p:spPr>
          <a:xfrm>
            <a:off x="0" y="2584488"/>
            <a:ext cx="5145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Empresas mais famosas para compra de domínio e hospedagem</a:t>
            </a:r>
            <a:endParaRPr b="1"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5565325" y="2609013"/>
            <a:ext cx="3247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Registro de domínio</a:t>
            </a:r>
            <a:endParaRPr b="1" sz="1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5370125" y="3179575"/>
            <a:ext cx="3559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Desde 1995, o </a:t>
            </a:r>
            <a:r>
              <a:rPr b="1" lang="pt-BR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Registro</a:t>
            </a:r>
            <a:r>
              <a:rPr lang="pt-BR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b="1" lang="pt-BR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</a:t>
            </a:r>
            <a:r>
              <a:rPr lang="pt-BR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cuida do registro de nomes de domínios, da administração e da publicação do DNS (Sistema de Nome de Domínios) para o domínio ".br"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19"/>
          <p:cNvPicPr preferRelativeResize="0"/>
          <p:nvPr/>
        </p:nvPicPr>
        <p:blipFill rotWithShape="1">
          <a:blip r:embed="rId8">
            <a:alphaModFix/>
          </a:blip>
          <a:srcRect b="25219" l="0" r="0" t="24840"/>
          <a:stretch/>
        </p:blipFill>
        <p:spPr>
          <a:xfrm>
            <a:off x="5449875" y="4195375"/>
            <a:ext cx="3478100" cy="8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0"/>
          <p:cNvPicPr preferRelativeResize="0"/>
          <p:nvPr/>
        </p:nvPicPr>
        <p:blipFill rotWithShape="1">
          <a:blip r:embed="rId3">
            <a:alphaModFix amt="90000"/>
          </a:blip>
          <a:srcRect b="10861" l="0" r="7458" t="11056"/>
          <a:stretch/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>
            <p:ph type="title"/>
          </p:nvPr>
        </p:nvSpPr>
        <p:spPr>
          <a:xfrm>
            <a:off x="196775" y="1822300"/>
            <a:ext cx="48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2020">
                <a:latin typeface="Calibri"/>
                <a:ea typeface="Calibri"/>
                <a:cs typeface="Calibri"/>
                <a:sym typeface="Calibri"/>
              </a:rPr>
              <a:t>Acesse o link faça o download dos arquivos </a:t>
            </a:r>
            <a:endParaRPr sz="202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0"/>
          <p:cNvSpPr txBox="1"/>
          <p:nvPr>
            <p:ph idx="4294967295" type="subTitle"/>
          </p:nvPr>
        </p:nvSpPr>
        <p:spPr>
          <a:xfrm>
            <a:off x="196775" y="879375"/>
            <a:ext cx="7894500" cy="10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52"/>
              <a:buFont typeface="Arial"/>
              <a:buNone/>
            </a:pPr>
            <a:r>
              <a:rPr lang="pt-BR" sz="5170">
                <a:solidFill>
                  <a:srgbClr val="E2EEFF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bit.ly/public_pg_gratis</a:t>
            </a:r>
            <a:endParaRPr sz="5170">
              <a:solidFill>
                <a:srgbClr val="E2EE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395"/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82350" y="4340249"/>
            <a:ext cx="731525" cy="7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0925" y="-782875"/>
            <a:ext cx="9485850" cy="49800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/>
          <p:nvPr/>
        </p:nvSpPr>
        <p:spPr>
          <a:xfrm>
            <a:off x="0" y="3966575"/>
            <a:ext cx="9144000" cy="1176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 txBox="1"/>
          <p:nvPr>
            <p:ph idx="4294967295" type="title"/>
          </p:nvPr>
        </p:nvSpPr>
        <p:spPr>
          <a:xfrm>
            <a:off x="0" y="3505050"/>
            <a:ext cx="9144000" cy="17862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2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github.com</a:t>
            </a:r>
            <a:endParaRPr sz="62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Faça o login ou crie sua conta no GitHub</a:t>
            </a:r>
            <a:endParaRPr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